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9358" r="442" b="3607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7831"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7" name="Picture 26" descr="Screen Shot 2014-09-01 at 6.07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7543800" cy="45974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8" t="9358" r="34574" b="46294"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r="13511"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7" r="12790"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1476</TotalTime>
  <Words>35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20</cp:revision>
  <dcterms:created xsi:type="dcterms:W3CDTF">2014-03-23T21:36:37Z</dcterms:created>
  <dcterms:modified xsi:type="dcterms:W3CDTF">2014-09-01T01:45:32Z</dcterms:modified>
</cp:coreProperties>
</file>